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1" r:id="rId3"/>
  </p:sldMasterIdLst>
  <p:handoutMasterIdLst>
    <p:handoutMasterId r:id="rId10"/>
  </p:handoutMasterIdLst>
  <p:sldIdLst>
    <p:sldId id="257" r:id="rId4"/>
    <p:sldId id="284" r:id="rId5"/>
    <p:sldId id="260" r:id="rId6"/>
    <p:sldId id="282" r:id="rId7"/>
    <p:sldId id="283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12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12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7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9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396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0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9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3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59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59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28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23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496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92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357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043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959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533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677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672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9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4B66-DE58-421C-9303-3D400019101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2688-C4D5-4841-AB81-89F54DF97B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6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9244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Me llamo __________ Clase 702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fecha es </a:t>
            </a:r>
            <a:r>
              <a:rPr lang="en-US" dirty="0" smtClean="0">
                <a:solidFill>
                  <a:srgbClr val="92D050"/>
                </a:solidFill>
              </a:rPr>
              <a:t> 21 de </a:t>
            </a:r>
            <a:r>
              <a:rPr lang="en-US" dirty="0" err="1" smtClean="0">
                <a:solidFill>
                  <a:srgbClr val="92D050"/>
                </a:solidFill>
              </a:rPr>
              <a:t>diciembre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el </a:t>
            </a:r>
            <a:r>
              <a:rPr lang="en-US" dirty="0" smtClean="0">
                <a:solidFill>
                  <a:srgbClr val="92D050"/>
                </a:solidFill>
              </a:rPr>
              <a:t>2017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762000"/>
            <a:ext cx="8382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33CC"/>
                </a:solidFill>
              </a:rPr>
              <a:t>Proposito</a:t>
            </a:r>
            <a:r>
              <a:rPr lang="en-US" sz="3200" dirty="0" smtClean="0">
                <a:solidFill>
                  <a:srgbClr val="FF33CC"/>
                </a:solidFill>
              </a:rPr>
              <a:t> # 36: </a:t>
            </a:r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repasamos</a:t>
            </a:r>
            <a:r>
              <a:rPr lang="en-US" sz="3200" dirty="0" smtClean="0"/>
              <a:t> para el CAPITULO 4?</a:t>
            </a:r>
          </a:p>
          <a:p>
            <a:r>
              <a:rPr lang="en-US" sz="3200" i="1" dirty="0" smtClean="0">
                <a:solidFill>
                  <a:srgbClr val="00B0F0"/>
                </a:solidFill>
              </a:rPr>
              <a:t>L.O: to review the food unit</a:t>
            </a:r>
          </a:p>
          <a:p>
            <a:r>
              <a:rPr lang="en-US" sz="3200" dirty="0" err="1" smtClean="0">
                <a:solidFill>
                  <a:srgbClr val="FF33CC"/>
                </a:solidFill>
              </a:rPr>
              <a:t>Actividad</a:t>
            </a:r>
            <a:r>
              <a:rPr lang="en-US" sz="3200" dirty="0" smtClean="0">
                <a:solidFill>
                  <a:srgbClr val="FF33CC"/>
                </a:solidFill>
              </a:rPr>
              <a:t> </a:t>
            </a:r>
            <a:r>
              <a:rPr lang="en-US" sz="3200" dirty="0" err="1" smtClean="0">
                <a:solidFill>
                  <a:srgbClr val="FF33CC"/>
                </a:solidFill>
              </a:rPr>
              <a:t>Inicial: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Aprendes</a:t>
            </a:r>
            <a:r>
              <a:rPr lang="en-US" sz="3200" dirty="0" smtClean="0"/>
              <a:t>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 en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los </a:t>
            </a:r>
            <a:r>
              <a:rPr lang="en-US" sz="3200" dirty="0" err="1" smtClean="0"/>
              <a:t>alumnos</a:t>
            </a:r>
            <a:r>
              <a:rPr lang="en-US" sz="3200" dirty="0" smtClean="0"/>
              <a:t> en la cafeteria?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/>
              <a:t>V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a </a:t>
            </a:r>
            <a:r>
              <a:rPr lang="en-US" sz="3200" dirty="0" err="1" smtClean="0"/>
              <a:t>sus</a:t>
            </a:r>
            <a:r>
              <a:rPr lang="en-US" sz="3200" dirty="0" smtClean="0"/>
              <a:t> amigos </a:t>
            </a:r>
            <a:r>
              <a:rPr lang="en-US" sz="3200" dirty="0" err="1" smtClean="0"/>
              <a:t>despues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Viven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en </a:t>
            </a:r>
            <a:r>
              <a:rPr lang="en-US" sz="3200" dirty="0" err="1" smtClean="0"/>
              <a:t>una</a:t>
            </a:r>
            <a:r>
              <a:rPr lang="en-US" sz="3200" dirty="0" smtClean="0"/>
              <a:t> casa </a:t>
            </a:r>
            <a:r>
              <a:rPr lang="en-US" sz="3200" dirty="0" err="1" smtClean="0"/>
              <a:t>privada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Escuchas</a:t>
            </a:r>
            <a:r>
              <a:rPr lang="en-US" sz="3200" dirty="0" smtClean="0"/>
              <a:t> la radio?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Escribes</a:t>
            </a:r>
            <a:r>
              <a:rPr lang="en-US" sz="3200" dirty="0" smtClean="0"/>
              <a:t> mucho en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 t="3565" r="13555" b="7039"/>
          <a:stretch/>
        </p:blipFill>
        <p:spPr bwMode="auto">
          <a:xfrm>
            <a:off x="0" y="0"/>
            <a:ext cx="9715500" cy="692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7200" y="5638800"/>
            <a:ext cx="16383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72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3" r="19844" b="15686"/>
          <a:stretch/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63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00FF"/>
                </a:solidFill>
              </a:rPr>
              <a:t>LA </a:t>
            </a:r>
            <a:r>
              <a:rPr lang="en-US" b="1" dirty="0" smtClean="0">
                <a:solidFill>
                  <a:srgbClr val="0000FF"/>
                </a:solidFill>
              </a:rPr>
              <a:t>PIRAMIDE DE ALIMENTOS</a:t>
            </a:r>
          </a:p>
          <a:p>
            <a:r>
              <a:rPr lang="en-US" dirty="0" smtClean="0"/>
              <a:t>  Leer las </a:t>
            </a:r>
            <a:r>
              <a:rPr lang="en-US" dirty="0" err="1" smtClean="0"/>
              <a:t>instrucciones</a:t>
            </a:r>
            <a:r>
              <a:rPr lang="en-US" dirty="0" smtClean="0"/>
              <a:t> para el </a:t>
            </a:r>
            <a:r>
              <a:rPr lang="en-US" dirty="0" err="1" smtClean="0"/>
              <a:t>proyecto</a:t>
            </a:r>
            <a:endParaRPr lang="en-US" dirty="0" smtClean="0"/>
          </a:p>
          <a:p>
            <a:r>
              <a:rPr lang="en-US" dirty="0" smtClean="0"/>
              <a:t>NO LATE WORK WILL BE ACCEPTED, NO EXCUSES!!! IF IT IS NOT GIVEN IN DURING CLASS, IT WILL NOT BE ACCEPTED. </a:t>
            </a:r>
          </a:p>
          <a:p>
            <a:r>
              <a:rPr lang="en-US" dirty="0" smtClean="0"/>
              <a:t>DRAW a food pyramid in your </a:t>
            </a:r>
            <a:r>
              <a:rPr lang="en-US" dirty="0" smtClean="0"/>
              <a:t>notebook to plan out your project</a:t>
            </a:r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PROJECT is DUE on WEDNESDAY, JANUARY 3</a:t>
            </a:r>
            <a:r>
              <a:rPr lang="en-US" sz="3200" b="1" baseline="30000" dirty="0" smtClean="0">
                <a:solidFill>
                  <a:srgbClr val="00B050"/>
                </a:solidFill>
              </a:rPr>
              <a:t>rd</a:t>
            </a:r>
            <a:r>
              <a:rPr lang="en-US" sz="3200" b="1" dirty="0" smtClean="0">
                <a:solidFill>
                  <a:srgbClr val="00B050"/>
                </a:solidFill>
              </a:rPr>
              <a:t> ONLY!!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PROYECTO- CAPITULO 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Piramide</a:t>
            </a:r>
            <a:r>
              <a:rPr lang="en-US" sz="2800" dirty="0" smtClean="0">
                <a:solidFill>
                  <a:srgbClr val="0000FF"/>
                </a:solidFill>
              </a:rPr>
              <a:t> de </a:t>
            </a:r>
            <a:r>
              <a:rPr lang="en-US" sz="2800" dirty="0" err="1" smtClean="0">
                <a:solidFill>
                  <a:srgbClr val="0000FF"/>
                </a:solidFill>
              </a:rPr>
              <a:t>alimentos</a:t>
            </a:r>
            <a:r>
              <a:rPr lang="en-US" sz="2800" dirty="0" smtClean="0">
                <a:solidFill>
                  <a:srgbClr val="0000FF"/>
                </a:solidFill>
              </a:rPr>
              <a:t>-</a:t>
            </a:r>
            <a:r>
              <a:rPr lang="en-US" sz="2800" dirty="0" smtClean="0"/>
              <a:t> Food Pyramid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Porciones</a:t>
            </a:r>
            <a:r>
              <a:rPr lang="en-US" sz="2800" dirty="0" smtClean="0"/>
              <a:t>- servings/ portions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Saludable</a:t>
            </a:r>
            <a:r>
              <a:rPr lang="en-US" sz="2800" dirty="0" smtClean="0"/>
              <a:t>- healthy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diariamente</a:t>
            </a:r>
            <a:r>
              <a:rPr lang="en-US" sz="2800" dirty="0" smtClean="0"/>
              <a:t>- daily</a:t>
            </a:r>
          </a:p>
          <a:p>
            <a:r>
              <a:rPr lang="en-US" sz="2800" dirty="0">
                <a:solidFill>
                  <a:srgbClr val="0000FF"/>
                </a:solidFill>
              </a:rPr>
              <a:t>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diario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a day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todos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los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dias</a:t>
            </a:r>
            <a:r>
              <a:rPr lang="en-US" sz="2800" dirty="0" smtClean="0"/>
              <a:t>- every day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semanal</a:t>
            </a:r>
            <a:r>
              <a:rPr lang="en-US" sz="2800" dirty="0" smtClean="0"/>
              <a:t>- weekly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_____ </a:t>
            </a:r>
            <a:r>
              <a:rPr lang="en-US" sz="2800" dirty="0" err="1" smtClean="0">
                <a:solidFill>
                  <a:srgbClr val="0000FF"/>
                </a:solidFill>
              </a:rPr>
              <a:t>veces</a:t>
            </a:r>
            <a:r>
              <a:rPr lang="en-US" sz="2800" dirty="0" smtClean="0">
                <a:solidFill>
                  <a:srgbClr val="0000FF"/>
                </a:solidFill>
              </a:rPr>
              <a:t> a la </a:t>
            </a:r>
            <a:r>
              <a:rPr lang="en-US" sz="2800" dirty="0" err="1" smtClean="0">
                <a:solidFill>
                  <a:srgbClr val="0000FF"/>
                </a:solidFill>
              </a:rPr>
              <a:t>semana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_____ times a week</a:t>
            </a:r>
          </a:p>
          <a:p>
            <a:r>
              <a:rPr lang="en-US" sz="2800" dirty="0">
                <a:solidFill>
                  <a:srgbClr val="0000FF"/>
                </a:solidFill>
              </a:rPr>
              <a:t>d</a:t>
            </a:r>
            <a:r>
              <a:rPr lang="en-US" sz="2800" dirty="0" smtClean="0">
                <a:solidFill>
                  <a:srgbClr val="0000FF"/>
                </a:solidFill>
              </a:rPr>
              <a:t>e </a:t>
            </a:r>
            <a:r>
              <a:rPr lang="en-US" sz="2800" dirty="0" err="1" smtClean="0">
                <a:solidFill>
                  <a:srgbClr val="0000FF"/>
                </a:solidFill>
              </a:rPr>
              <a:t>vez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en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cuando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once in a while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Necesario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necessary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Verb: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Deb</a:t>
            </a:r>
            <a:r>
              <a:rPr lang="en-US" u="sng" dirty="0" err="1" smtClean="0">
                <a:solidFill>
                  <a:srgbClr val="0000FF"/>
                </a:solidFill>
              </a:rPr>
              <a:t>er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(to have to)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36a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err="1" smtClean="0"/>
              <a:t>Completa</a:t>
            </a:r>
            <a:r>
              <a:rPr lang="en-US" sz="4000" dirty="0" smtClean="0"/>
              <a:t> la </a:t>
            </a:r>
            <a:r>
              <a:rPr lang="en-US" sz="4000" dirty="0" err="1" smtClean="0"/>
              <a:t>hoja</a:t>
            </a:r>
            <a:r>
              <a:rPr lang="en-US" sz="4000" dirty="0" smtClean="0"/>
              <a:t> CAPITULO 4: UN REPASO MAS</a:t>
            </a:r>
          </a:p>
          <a:p>
            <a:r>
              <a:rPr lang="en-US" sz="4000" dirty="0" smtClean="0"/>
              <a:t>SIGN </a:t>
            </a:r>
            <a:r>
              <a:rPr lang="en-US" sz="4000" u="sng" dirty="0" smtClean="0"/>
              <a:t>mini-</a:t>
            </a:r>
            <a:r>
              <a:rPr lang="en-US" sz="4000" u="sng" dirty="0" err="1" smtClean="0"/>
              <a:t>proyecto</a:t>
            </a:r>
            <a:r>
              <a:rPr lang="en-US" sz="4000" u="sng" dirty="0" smtClean="0"/>
              <a:t>: comida </a:t>
            </a:r>
            <a:r>
              <a:rPr lang="en-US" sz="4000" u="sng" dirty="0" err="1" smtClean="0"/>
              <a:t>favorita</a:t>
            </a:r>
            <a:r>
              <a:rPr lang="en-US" sz="4000" u="sng" dirty="0"/>
              <a:t> </a:t>
            </a:r>
            <a:r>
              <a:rPr lang="en-US" sz="4000" dirty="0" smtClean="0"/>
              <a:t>RUBRIC by NO LATER than TUESDAY, JANUARY 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r>
              <a:rPr lang="en-US" sz="4000" dirty="0" smtClean="0"/>
              <a:t>Work on PROYECTO: CAPITULO 4- LA PIRAMIDE DE ALIMENTOS due on THURSDAY, JANUARY 5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.</a:t>
            </a:r>
          </a:p>
          <a:p>
            <a:r>
              <a:rPr lang="en-US" sz="4000" b="1" dirty="0" smtClean="0"/>
              <a:t>Study </a:t>
            </a:r>
            <a:r>
              <a:rPr lang="en-US" sz="4000" b="1" dirty="0" smtClean="0"/>
              <a:t>for </a:t>
            </a:r>
            <a:r>
              <a:rPr lang="en-US" sz="4000" b="1" u="sng" dirty="0" smtClean="0"/>
              <a:t>EXAMEN: CAPITULO </a:t>
            </a:r>
            <a:r>
              <a:rPr lang="en-US" sz="4000" b="1" u="sng" dirty="0" smtClean="0"/>
              <a:t>4,</a:t>
            </a:r>
            <a:r>
              <a:rPr lang="en-US" sz="4000" b="1" dirty="0" smtClean="0"/>
              <a:t> MON, JAN 8</a:t>
            </a:r>
            <a:endParaRPr lang="en-US" sz="4000" b="1" u="sng" dirty="0" smtClean="0"/>
          </a:p>
          <a:p>
            <a:pPr lvl="1"/>
            <a:r>
              <a:rPr lang="en-US" sz="2400" b="1" i="1" dirty="0" smtClean="0"/>
              <a:t>Food vocabulary</a:t>
            </a:r>
          </a:p>
          <a:p>
            <a:pPr lvl="1"/>
            <a:r>
              <a:rPr lang="en-US" sz="2400" b="1" i="1" dirty="0" smtClean="0"/>
              <a:t>Restaurant vocabulary</a:t>
            </a:r>
          </a:p>
          <a:p>
            <a:pPr lvl="1"/>
            <a:r>
              <a:rPr lang="en-US" sz="2400" b="1" i="1" dirty="0" smtClean="0"/>
              <a:t>ER &amp; IR verbs</a:t>
            </a:r>
          </a:p>
          <a:p>
            <a:pPr lvl="1"/>
            <a:r>
              <a:rPr lang="en-US" sz="2400" b="1" i="1" dirty="0" smtClean="0"/>
              <a:t>Expressions with infinitive verbs</a:t>
            </a:r>
          </a:p>
          <a:p>
            <a:pPr lvl="2"/>
            <a:r>
              <a:rPr lang="en-US" sz="1800" b="1" dirty="0" err="1" smtClean="0"/>
              <a:t>Tener</a:t>
            </a:r>
            <a:r>
              <a:rPr lang="en-US" sz="1800" b="1" dirty="0" smtClean="0"/>
              <a:t> que, </a:t>
            </a:r>
            <a:r>
              <a:rPr lang="en-US" sz="1800" b="1" dirty="0" err="1" smtClean="0"/>
              <a:t>Ir</a:t>
            </a:r>
            <a:r>
              <a:rPr lang="en-US" sz="1800" b="1" dirty="0" smtClean="0"/>
              <a:t> a, </a:t>
            </a:r>
            <a:r>
              <a:rPr lang="en-US" sz="1800" b="1" dirty="0" err="1" smtClean="0"/>
              <a:t>Acabar</a:t>
            </a:r>
            <a:r>
              <a:rPr lang="en-US" sz="1800" b="1" dirty="0" smtClean="0"/>
              <a:t> de</a:t>
            </a:r>
          </a:p>
          <a:p>
            <a:pPr lvl="1"/>
            <a:r>
              <a:rPr lang="en-US" sz="2400" b="1" i="1" dirty="0" smtClean="0"/>
              <a:t>Cultural readings</a:t>
            </a:r>
          </a:p>
          <a:p>
            <a:pPr lvl="2"/>
            <a:r>
              <a:rPr lang="en-US" sz="1800" b="1" i="1" u="sng" dirty="0" smtClean="0"/>
              <a:t>La comida </a:t>
            </a:r>
            <a:r>
              <a:rPr lang="en-US" sz="1800" b="1" i="1" u="sng" dirty="0" err="1" smtClean="0"/>
              <a:t>en</a:t>
            </a:r>
            <a:r>
              <a:rPr lang="en-US" sz="1800" b="1" i="1" u="sng" dirty="0" smtClean="0"/>
              <a:t> </a:t>
            </a:r>
            <a:r>
              <a:rPr lang="en-US" sz="1800" b="1" i="1" u="sng" dirty="0" err="1" smtClean="0"/>
              <a:t>otras</a:t>
            </a:r>
            <a:r>
              <a:rPr lang="en-US" sz="1800" b="1" i="1" u="sng" dirty="0" smtClean="0"/>
              <a:t> </a:t>
            </a:r>
            <a:r>
              <a:rPr lang="en-US" sz="1800" b="1" i="1" u="sng" dirty="0" err="1" smtClean="0"/>
              <a:t>partes</a:t>
            </a:r>
            <a:r>
              <a:rPr lang="en-US" sz="1800" b="1" i="1" u="sng" dirty="0" smtClean="0"/>
              <a:t> </a:t>
            </a:r>
            <a:r>
              <a:rPr lang="en-US" sz="1800" b="1" i="1" dirty="0" smtClean="0"/>
              <a:t>p. 146</a:t>
            </a:r>
          </a:p>
          <a:p>
            <a:pPr lvl="2"/>
            <a:r>
              <a:rPr lang="en-US" sz="1800" b="1" i="1" u="sng" dirty="0" smtClean="0"/>
              <a:t>Una </a:t>
            </a:r>
            <a:r>
              <a:rPr lang="en-US" sz="1800" b="1" i="1" u="sng" dirty="0" err="1" smtClean="0"/>
              <a:t>Merienda</a:t>
            </a:r>
            <a:r>
              <a:rPr lang="en-US" sz="1800" b="1" i="1" u="sng" dirty="0" smtClean="0"/>
              <a:t>, ¿</a:t>
            </a:r>
            <a:r>
              <a:rPr lang="en-US" sz="1800" b="1" i="1" u="sng" dirty="0" err="1" smtClean="0"/>
              <a:t>Dónde</a:t>
            </a:r>
            <a:r>
              <a:rPr lang="en-US" sz="1800" b="1" i="1" u="sng" dirty="0" smtClean="0"/>
              <a:t>? </a:t>
            </a:r>
            <a:r>
              <a:rPr lang="en-US" sz="1800" b="1" i="1" dirty="0" smtClean="0"/>
              <a:t>P. 148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0995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12957</TotalTime>
  <Words>303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Summer</vt:lpstr>
      <vt:lpstr>Office Theme</vt:lpstr>
      <vt:lpstr>1_Office Theme</vt:lpstr>
      <vt:lpstr>Me llamo __________ Clase 702 La fecha es  21 de diciembre el 2017</vt:lpstr>
      <vt:lpstr>PowerPoint Presentation</vt:lpstr>
      <vt:lpstr>PowerPoint Presentation</vt:lpstr>
      <vt:lpstr>PROYECTO- CAPITULO 4</vt:lpstr>
      <vt:lpstr>Vocabulario </vt:lpstr>
      <vt:lpstr>Tarea # 36a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45</cp:revision>
  <cp:lastPrinted>2014-05-08T13:12:08Z</cp:lastPrinted>
  <dcterms:created xsi:type="dcterms:W3CDTF">2014-05-06T16:11:11Z</dcterms:created>
  <dcterms:modified xsi:type="dcterms:W3CDTF">2017-12-21T21:33:34Z</dcterms:modified>
</cp:coreProperties>
</file>